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8" d="100"/>
          <a:sy n="38" d="100"/>
        </p:scale>
        <p:origin x="4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95848A-2979-B70C-C3B2-D44AFA83A1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23D204-716E-6AA3-873B-9C19B8ED2F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336B31-F67A-F4FE-6891-6E9235CDE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B7CCB4-7181-5C2A-3E38-98946398C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4C5CDB-2728-1B4B-A663-7B93C1286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082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731D80-C052-23C0-5B08-0D4980A31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0D882D-4D97-4EE0-517E-00A4F6096B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378F3E-4B12-D623-5653-317F7535E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4EE574-F444-F2B0-FD22-4915A93E7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6B28E9-0C7C-5709-83B5-B4B208952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87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0735F1-CD13-C7F0-FD60-6BBBB3BB65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00616C-2FC0-D8A3-C5B7-74B6EB8B8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1B25AB-3306-CC29-50CF-4EB6CC361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CE8F11-5EE4-14A6-AC2D-CDF8458E0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D15523-4F62-F628-D52B-AF92BAA5C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2109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3A6768-D334-DC93-E00D-D615B1C75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7F77E8-F47C-32E3-01E4-729F712C3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26A359-2563-7500-D903-DB4558AB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2FD16F-788F-43F0-9651-A81BCC439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415D3E-32DF-7696-C28D-4A6559638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686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638647-608D-CEC1-EACD-33E2943F2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F0FD14-6660-0C80-6E35-4A15C0FAF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96AFF9-26C4-D06F-DDFA-31856F736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663C71-4661-7EA6-01A4-2CF3C989F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618C17-3443-5A2E-B5FB-C4E80600C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4900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B4C643-8A6A-4217-3BCF-9F86A3772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AC68D4-A9CE-476C-4343-F521904184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647356B-E306-0E99-EABA-DB10EA051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EB7494-5E5B-D018-0430-C3582FF4C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15904F-7E9C-440D-4426-17C5E43DB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4A0558C-1C63-50F6-3691-4E20CED44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315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B322A8-82F2-FEC7-C059-A486AB2D9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D65AB2-FC97-80EA-3C3D-EF06CCEE7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4DA4A3-5625-1A13-3275-BB71B4F2FE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4CD1763-AC4A-0CA6-9AD1-23D380149C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F0794B-496B-F728-2308-AA2F1F3F1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471C0A1-A202-7986-7FD1-75EDE0FC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31CB594-76CB-D92F-E399-35EBCC261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5CA60D4-CC8E-4C47-5A88-F1892B5F0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8910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FF808-35F3-3711-DD12-CA5EEEF94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49EB9A-1C57-6536-F7F0-44DD70DA5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1B8647-2C3A-F2CE-5581-BA9561E47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E85CB25-8AE5-2542-AA09-8666CE0EA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33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5369E31-EBBA-113D-13DA-1863D47E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4E65F67-B076-938E-863B-521F4B97F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4A6184-CADA-1F63-24AB-0521C1C1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569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7A09C-BD7F-4179-B4AC-927AEF5AB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776602-9F10-2BFE-832F-D5AA9A37D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09AAE20-77C3-2299-65A3-9147595B16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F94BC36-6EC3-AE3C-E863-60805F445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5CB7FB4-78B5-5825-2477-75F7F5A23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7E28DD-763F-2B11-0E33-A256B1119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139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40686A-FEE0-A64C-0295-DECF60034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56FA9F8-268F-78A0-B551-81D9497802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00C0CE-4183-080E-DC3C-7FC0AFFD0F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B7F191-8C6D-3198-2542-12179376A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7AB371-D454-11D9-100F-DDD681291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5FC498-7BA3-642F-E3B0-014595AD1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433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86DB8A1-0C1A-1688-A539-489A8D0E9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7E1375-20CE-CE3F-7D04-918C43D6F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BC0281-9716-491E-0E19-A5E981632F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A2C0FE-E277-4022-B870-17742558F774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DBB82A-3B3F-604E-7106-264DD8ED21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C97BC5-1058-4152-7E4E-D826B3133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B22776-835A-432B-ACD5-3C3132F746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3495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3" Type="http://schemas.microsoft.com/office/2007/relationships/media" Target="../media/media2.mp3"/><Relationship Id="rId7" Type="http://schemas.microsoft.com/office/2007/relationships/media" Target="../media/media4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5" Type="http://schemas.microsoft.com/office/2007/relationships/media" Target="../media/media3.mp3"/><Relationship Id="rId10" Type="http://schemas.openxmlformats.org/officeDocument/2006/relationships/image" Target="../media/image1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逆时针向 - 烟火焚（inst.）">
            <a:hlinkClick r:id="" action="ppaction://media"/>
            <a:extLst>
              <a:ext uri="{FF2B5EF4-FFF2-40B4-BE49-F238E27FC236}">
                <a16:creationId xmlns:a16="http://schemas.microsoft.com/office/drawing/2014/main" id="{EA14C009-7C9C-B82E-CFB4-8714ACBE86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105652" y="4416425"/>
            <a:ext cx="609600" cy="609600"/>
          </a:xfrm>
          <a:prstGeom prst="rect">
            <a:avLst/>
          </a:prstGeom>
        </p:spPr>
      </p:pic>
      <p:pic>
        <p:nvPicPr>
          <p:cNvPr id="5" name="逆时针向 - 萱草花瓣">
            <a:hlinkClick r:id="" action="ppaction://media"/>
            <a:extLst>
              <a:ext uri="{FF2B5EF4-FFF2-40B4-BE49-F238E27FC236}">
                <a16:creationId xmlns:a16="http://schemas.microsoft.com/office/drawing/2014/main" id="{931CC205-567A-0A6F-E878-B4B612A9B95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171950" y="4416425"/>
            <a:ext cx="609600" cy="609600"/>
          </a:xfrm>
          <a:prstGeom prst="rect">
            <a:avLst/>
          </a:prstGeom>
        </p:spPr>
      </p:pic>
      <p:pic>
        <p:nvPicPr>
          <p:cNvPr id="6" name="逆时针向 - 熹光">
            <a:hlinkClick r:id="" action="ppaction://media"/>
            <a:extLst>
              <a:ext uri="{FF2B5EF4-FFF2-40B4-BE49-F238E27FC236}">
                <a16:creationId xmlns:a16="http://schemas.microsoft.com/office/drawing/2014/main" id="{C3B5CD47-06AE-B00E-6BCF-E9A61BD1A6D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023100" y="3124200"/>
            <a:ext cx="609600" cy="609600"/>
          </a:xfrm>
          <a:prstGeom prst="rect">
            <a:avLst/>
          </a:prstGeom>
        </p:spPr>
      </p:pic>
      <p:pic>
        <p:nvPicPr>
          <p:cNvPr id="7" name="逆时针向 - 最初">
            <a:hlinkClick r:id="" action="ppaction://media"/>
            <a:extLst>
              <a:ext uri="{FF2B5EF4-FFF2-40B4-BE49-F238E27FC236}">
                <a16:creationId xmlns:a16="http://schemas.microsoft.com/office/drawing/2014/main" id="{7E51725B-0ACF-64B3-3DF4-276F4D20AE3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17195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625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8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406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4607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1205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1</cp:revision>
  <dcterms:created xsi:type="dcterms:W3CDTF">2024-03-19T06:02:53Z</dcterms:created>
  <dcterms:modified xsi:type="dcterms:W3CDTF">2024-03-19T06:03:45Z</dcterms:modified>
</cp:coreProperties>
</file>

<file path=docProps/thumbnail.jpeg>
</file>